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7" r:id="rId3"/>
    <p:sldId id="259" r:id="rId4"/>
    <p:sldId id="260" r:id="rId5"/>
    <p:sldId id="261" r:id="rId6"/>
    <p:sldId id="262" r:id="rId7"/>
    <p:sldId id="265" r:id="rId8"/>
    <p:sldId id="270" r:id="rId9"/>
  </p:sldIdLst>
  <p:sldSz cx="9144000" cy="6858000" type="A4"/>
  <p:notesSz cx="6819900" cy="99314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